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503" r:id="rId4"/>
    <p:sldId id="500" r:id="rId5"/>
    <p:sldId id="501" r:id="rId6"/>
    <p:sldId id="502" r:id="rId7"/>
    <p:sldId id="499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78268" autoAdjust="0"/>
  </p:normalViewPr>
  <p:slideViewPr>
    <p:cSldViewPr snapToGrid="0">
      <p:cViewPr varScale="1">
        <p:scale>
          <a:sx n="120" d="100"/>
          <a:sy n="120" d="100"/>
        </p:scale>
        <p:origin x="28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E4A8B-CA3D-413A-A2F0-C8587C69B996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DB0F7-8758-400B-A471-04E672D07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13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FE66A-CE8B-4C64-920E-0CF4CF8F714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01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yorksj.ac.uk/moodle/2014/05/14/moodle-submitting-an-assignment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-nc-sa/3.0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671758"/>
            <a:ext cx="9144000" cy="2765354"/>
          </a:xfrm>
          <a:prstGeom prst="rect">
            <a:avLst/>
          </a:prstGeom>
          <a:solidFill>
            <a:srgbClr val="FFA70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1776" y="1595001"/>
            <a:ext cx="8513102" cy="779073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Unit x: </a:t>
            </a:r>
            <a:r>
              <a:rPr lang="fr-FR" dirty="0" err="1"/>
              <a:t>Titel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95537" y="116981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 sz="1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Moodle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1777" y="2486064"/>
            <a:ext cx="8564720" cy="47708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Lektion x: Titel</a:t>
            </a:r>
          </a:p>
          <a:p>
            <a:endParaRPr lang="de-D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A253998-31C5-3049-9782-857DF2D13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 bwMode="auto">
          <a:xfrm>
            <a:off x="4572000" y="3712197"/>
            <a:ext cx="3660458" cy="2434590"/>
          </a:xfrm>
          <a:prstGeom prst="rect">
            <a:avLst/>
          </a:prstGeom>
          <a:solidFill>
            <a:schemeClr val="accent1">
              <a:alpha val="51000"/>
            </a:schemeClr>
          </a:solidFill>
          <a:ln w="12700" cap="sq">
            <a:solidFill>
              <a:schemeClr val="bg1"/>
            </a:solidFill>
          </a:ln>
        </p:spPr>
      </p:pic>
      <p:sp>
        <p:nvSpPr>
          <p:cNvPr id="10" name="Textfeld 9"/>
          <p:cNvSpPr txBox="1"/>
          <p:nvPr/>
        </p:nvSpPr>
        <p:spPr>
          <a:xfrm rot="5400000">
            <a:off x="8037287" y="5315404"/>
            <a:ext cx="1634092" cy="20774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DE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HNEE, Ulrich Wessollek, 2018</a:t>
            </a:r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7604881" y="6403452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rgbClr val="81B52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www.hnee.de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385700-0434-4009-B3DD-D5045B7EFA29}"/>
              </a:ext>
            </a:extLst>
          </p:cNvPr>
          <p:cNvSpPr txBox="1"/>
          <p:nvPr userDrawn="1"/>
        </p:nvSpPr>
        <p:spPr>
          <a:xfrm>
            <a:off x="4572000" y="6146787"/>
            <a:ext cx="3714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3" tooltip="http://blog.yorksj.ac.uk/moodle/2014/05/14/moodle-submitting-an-assignment/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4" tooltip="https://creativecommons.org/licenses/by-nc-sa/3.0/"/>
              </a:rPr>
              <a:t>CC BY-SA-NC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40327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>
            <a:extLst>
              <a:ext uri="{FF2B5EF4-FFF2-40B4-BE49-F238E27FC236}">
                <a16:creationId xmlns:a16="http://schemas.microsoft.com/office/drawing/2014/main" id="{4FF6AD6A-5E9B-4BB0-BCE7-3862C207C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777" y="1989138"/>
            <a:ext cx="8043574" cy="4032250"/>
          </a:xfrm>
        </p:spPr>
        <p:txBody>
          <a:bodyPr/>
          <a:lstStyle>
            <a:lvl1pPr>
              <a:spcBef>
                <a:spcPts val="18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ECEF559-25CC-49B4-8E1F-5AE57321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2C5034F9-DF93-4E0F-AB35-5474AB1297F0}"/>
              </a:ext>
            </a:extLst>
          </p:cNvPr>
          <p:cNvSpPr txBox="1">
            <a:spLocks/>
          </p:cNvSpPr>
          <p:nvPr/>
        </p:nvSpPr>
        <p:spPr>
          <a:xfrm>
            <a:off x="8450118" y="1243244"/>
            <a:ext cx="442362" cy="29446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fld id="{14F4199F-AA8D-4D46-806C-6523EE48D137}" type="slidenum"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C4569FD-C741-44BE-BF17-E9CF401B29B6}"/>
              </a:ext>
            </a:extLst>
          </p:cNvPr>
          <p:cNvSpPr txBox="1"/>
          <p:nvPr/>
        </p:nvSpPr>
        <p:spPr>
          <a:xfrm>
            <a:off x="7956376" y="1243246"/>
            <a:ext cx="558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</a:t>
            </a:r>
          </a:p>
        </p:txBody>
      </p:sp>
    </p:spTree>
    <p:extLst>
      <p:ext uri="{BB962C8B-B14F-4D97-AF65-F5344CB8AC3E}">
        <p14:creationId xmlns:p14="http://schemas.microsoft.com/office/powerpoint/2010/main" val="402236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EFC77-E052-B540-B636-04B2DA97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77" y="1018895"/>
            <a:ext cx="7977208" cy="69493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17783D-41E4-BC47-B749-78CC216CC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19680" y="6425448"/>
            <a:ext cx="778626" cy="34270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190EFA-66BB-404C-ACB8-925ECF53343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1EC566-AD4D-6247-9D68-FABB3EB97A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1190" y="1844826"/>
            <a:ext cx="2520652" cy="43211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044B841A-854B-5E4B-8C41-1F15FEBF79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70372" y="1844825"/>
            <a:ext cx="2520652" cy="43211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5A44774F-66E8-684E-9462-3538023262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28333" y="1845439"/>
            <a:ext cx="2520652" cy="43211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3703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289" userDrawn="1">
          <p15:clr>
            <a:srgbClr val="FBAE40"/>
          </p15:clr>
        </p15:guide>
        <p15:guide id="4" pos="413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107D6-9ED2-9F45-A053-8C83315B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77" y="1018895"/>
            <a:ext cx="7977208" cy="69493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B2C6253-6785-224E-9B99-E3109F7377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19680" y="6425448"/>
            <a:ext cx="778626" cy="342705"/>
          </a:xfrm>
          <a:prstGeom prst="rect">
            <a:avLst/>
          </a:prstGeom>
        </p:spPr>
        <p:txBody>
          <a:bodyPr/>
          <a:lstStyle/>
          <a:p>
            <a:fld id="{88190EFA-66BB-404C-ACB8-925ECF53343C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A3738CA8-AFFF-7E47-8190-21CC37D62D9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364088" y="1713824"/>
            <a:ext cx="3378756" cy="2147224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0BA9D722-97F8-2444-A22C-710E1036E34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364088" y="4069635"/>
            <a:ext cx="3378756" cy="2147224"/>
          </a:xfrm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E9F1D32E-24FD-4943-BC82-9824C443FDE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752" y="1714500"/>
            <a:ext cx="4530477" cy="45021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453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778B0-814D-BD47-BA3E-7D75BFA8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C8B389-1A60-9642-85AA-8D69B06E1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19680" y="6425448"/>
            <a:ext cx="778626" cy="342705"/>
          </a:xfrm>
          <a:prstGeom prst="rect">
            <a:avLst/>
          </a:prstGeom>
        </p:spPr>
        <p:txBody>
          <a:bodyPr/>
          <a:lstStyle/>
          <a:p>
            <a:fld id="{88190EFA-66BB-404C-ACB8-925ECF53343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C716368-D9FB-0D4B-B437-05D8DD9156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193" y="3943601"/>
            <a:ext cx="2124000" cy="2124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9">
            <a:extLst>
              <a:ext uri="{FF2B5EF4-FFF2-40B4-BE49-F238E27FC236}">
                <a16:creationId xmlns:a16="http://schemas.microsoft.com/office/drawing/2014/main" id="{A0F46296-2764-3B4B-BCF6-3A8715335E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7513" y="1713824"/>
            <a:ext cx="2124000" cy="2124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9">
            <a:extLst>
              <a:ext uri="{FF2B5EF4-FFF2-40B4-BE49-F238E27FC236}">
                <a16:creationId xmlns:a16="http://schemas.microsoft.com/office/drawing/2014/main" id="{627A6E79-8ACB-7A45-A79B-50F4C67831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37513" y="3962937"/>
            <a:ext cx="2124000" cy="2124000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dirty="0" err="1"/>
              <a:t>Mastertxtformat</a:t>
            </a:r>
            <a:r>
              <a:rPr lang="de-DE" dirty="0"/>
              <a:t> bearbeiten
Zweite Ebene
Dritte Ebene
Vierte Ebene
Fünfte Ebene</a:t>
            </a:r>
          </a:p>
        </p:txBody>
      </p:sp>
      <p:sp>
        <p:nvSpPr>
          <p:cNvPr id="13" name="Inhaltsplatzhalter 9">
            <a:extLst>
              <a:ext uri="{FF2B5EF4-FFF2-40B4-BE49-F238E27FC236}">
                <a16:creationId xmlns:a16="http://schemas.microsoft.com/office/drawing/2014/main" id="{6140BC7B-C166-214A-8933-A810C50D70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58673" y="1713824"/>
            <a:ext cx="2124000" cy="2124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Inhaltsplatzhalter 9">
            <a:extLst>
              <a:ext uri="{FF2B5EF4-FFF2-40B4-BE49-F238E27FC236}">
                <a16:creationId xmlns:a16="http://schemas.microsoft.com/office/drawing/2014/main" id="{FE798E4A-5CA1-7C4E-9CCB-F101C31A0E9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58673" y="3962937"/>
            <a:ext cx="2124000" cy="2124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Inhaltsplatzhalter 9">
            <a:extLst>
              <a:ext uri="{FF2B5EF4-FFF2-40B4-BE49-F238E27FC236}">
                <a16:creationId xmlns:a16="http://schemas.microsoft.com/office/drawing/2014/main" id="{95F2F95E-68F3-4141-8799-E2CE0DB86AB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416353" y="1713824"/>
            <a:ext cx="2124000" cy="2124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Inhaltsplatzhalter 9">
            <a:extLst>
              <a:ext uri="{FF2B5EF4-FFF2-40B4-BE49-F238E27FC236}">
                <a16:creationId xmlns:a16="http://schemas.microsoft.com/office/drawing/2014/main" id="{9D36F895-9CA0-9742-89D7-21AA9DF776B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416353" y="3943601"/>
            <a:ext cx="2124000" cy="2124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Inhaltsplatzhalter 9">
            <a:extLst>
              <a:ext uri="{FF2B5EF4-FFF2-40B4-BE49-F238E27FC236}">
                <a16:creationId xmlns:a16="http://schemas.microsoft.com/office/drawing/2014/main" id="{54E6EA98-1043-3642-A6D5-B7311D347DB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95193" y="1713824"/>
            <a:ext cx="2124000" cy="2124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174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B188D-1BC1-497B-B7A3-3B98C10B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FD9734-1DA3-4E82-AA52-43141B4DC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2609CE-59A6-4945-A792-D31E6ACA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2A1E-A18A-4CEE-8947-9F9D7F4D914B}" type="datetimeFigureOut">
              <a:rPr lang="de-DE" smtClean="0"/>
              <a:t>28.04.2022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9A58CB-AAAB-4ED0-B8B5-92D5C4CD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ACD606-5E87-4F6D-AA1F-042B29F3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9680" y="6425448"/>
            <a:ext cx="778626" cy="342705"/>
          </a:xfrm>
          <a:prstGeom prst="rect">
            <a:avLst/>
          </a:prstGeom>
        </p:spPr>
        <p:txBody>
          <a:bodyPr/>
          <a:lstStyle/>
          <a:p>
            <a:fld id="{88190EFA-66BB-404C-ACB8-925ECF533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22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Text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067CF107-BBF7-4917-A8D0-6E64FDBE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9680" y="6425448"/>
            <a:ext cx="778626" cy="34270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90EFA-66BB-404C-ACB8-925ECF53343C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1CAC3F89-6583-4217-9B3A-1318BF6B3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777" y="1989138"/>
            <a:ext cx="8043574" cy="4032250"/>
          </a:xfrm>
        </p:spPr>
        <p:txBody>
          <a:bodyPr/>
          <a:lstStyle>
            <a:lvl1pPr>
              <a:spcBef>
                <a:spcPts val="18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DF9423B-5B1F-4395-B2AD-523E28E9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84" y="1018895"/>
            <a:ext cx="7886700" cy="69493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522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1177319"/>
            <a:ext cx="9144000" cy="359266"/>
          </a:xfrm>
          <a:prstGeom prst="rect">
            <a:avLst/>
          </a:prstGeom>
          <a:solidFill>
            <a:srgbClr val="81B528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800" dirty="0">
              <a:solidFill>
                <a:srgbClr val="C6C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2284" y="1018895"/>
            <a:ext cx="7886700" cy="694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3"/>
          <p:cNvSpPr txBox="1">
            <a:spLocks/>
          </p:cNvSpPr>
          <p:nvPr/>
        </p:nvSpPr>
        <p:spPr>
          <a:xfrm>
            <a:off x="619429" y="6415344"/>
            <a:ext cx="6347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rgbClr val="5B58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00" b="1" dirty="0"/>
          </a:p>
        </p:txBody>
      </p:sp>
      <p:sp>
        <p:nvSpPr>
          <p:cNvPr id="11" name="Rechteck 10"/>
          <p:cNvSpPr/>
          <p:nvPr/>
        </p:nvSpPr>
        <p:spPr>
          <a:xfrm>
            <a:off x="0" y="6374698"/>
            <a:ext cx="9144000" cy="36000"/>
          </a:xfrm>
          <a:prstGeom prst="rect">
            <a:avLst/>
          </a:prstGeom>
          <a:solidFill>
            <a:srgbClr val="81B528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sz="1800" dirty="0">
              <a:solidFill>
                <a:srgbClr val="C6C5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062FA4A2-4085-40AA-B15D-377F2A43AAA7}"/>
              </a:ext>
            </a:extLst>
          </p:cNvPr>
          <p:cNvPicPr/>
          <p:nvPr userDrawn="1"/>
        </p:nvPicPr>
        <p:blipFill>
          <a:blip r:embed="rId9"/>
          <a:stretch/>
        </p:blipFill>
        <p:spPr>
          <a:xfrm>
            <a:off x="6966477" y="199599"/>
            <a:ext cx="1750680" cy="688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28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55CD1-82CB-4979-AA66-5FE1CE97BE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pc="-1">
                <a:solidFill>
                  <a:srgbClr val="FFFFFF"/>
                </a:solidFill>
                <a:latin typeface="Arial"/>
              </a:rPr>
              <a:t>Start</a:t>
            </a:r>
            <a:r>
              <a:rPr lang="de-DE" sz="3200" b="1" strike="noStrike" spc="-1">
                <a:solidFill>
                  <a:srgbClr val="FFFFFF"/>
                </a:solidFill>
                <a:latin typeface="Arial"/>
              </a:rPr>
              <a:t> </a:t>
            </a:r>
            <a:r>
              <a:rPr lang="de-DE" sz="3200" b="1" strike="noStrike" spc="-1" dirty="0">
                <a:solidFill>
                  <a:srgbClr val="FFFFFF"/>
                </a:solidFill>
                <a:latin typeface="Arial"/>
              </a:rPr>
              <a:t>AG QR</a:t>
            </a: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586B6EA8-A13B-43B9-BFFA-6F47E7F85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400" dirty="0"/>
              <a:t>Daniela Weber &amp; Alexander Noack</a:t>
            </a:r>
          </a:p>
        </p:txBody>
      </p:sp>
    </p:spTree>
    <p:extLst>
      <p:ext uri="{BB962C8B-B14F-4D97-AF65-F5344CB8AC3E}">
        <p14:creationId xmlns:p14="http://schemas.microsoft.com/office/powerpoint/2010/main" val="201249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988A77-5B40-438C-B016-F933E8F5F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Moodle</a:t>
            </a:r>
            <a:r>
              <a:rPr lang="de-DE" dirty="0"/>
              <a:t> an der HNEE - Basics</a:t>
            </a:r>
          </a:p>
          <a:p>
            <a:pPr lvl="1"/>
            <a:r>
              <a:rPr lang="de-DE" dirty="0"/>
              <a:t>Wie weit sind wir?</a:t>
            </a:r>
          </a:p>
          <a:p>
            <a:pPr lvl="1"/>
            <a:r>
              <a:rPr lang="de-DE" dirty="0"/>
              <a:t>Wie ist der Zeitplan?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76D5B0-F773-4C2B-B2DD-5E3E00F8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17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5E285FC-E318-41AF-A7D3-45D448409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15"/>
            <a:ext cx="9144000" cy="65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1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988A77-5B40-438C-B016-F933E8F5F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Moodle</a:t>
            </a:r>
            <a:r>
              <a:rPr lang="de-DE" dirty="0"/>
              <a:t> an der HNEE - Basics</a:t>
            </a:r>
          </a:p>
          <a:p>
            <a:pPr lvl="1"/>
            <a:r>
              <a:rPr lang="de-DE" dirty="0"/>
              <a:t>Wie weit sind wir?</a:t>
            </a:r>
          </a:p>
          <a:p>
            <a:pPr lvl="1"/>
            <a:r>
              <a:rPr lang="de-DE" dirty="0"/>
              <a:t>Wie ist der Zeitplan?</a:t>
            </a:r>
          </a:p>
          <a:p>
            <a:r>
              <a:rPr lang="de-DE" dirty="0"/>
              <a:t>Die Schnittstelle zu </a:t>
            </a:r>
            <a:r>
              <a:rPr lang="de-DE" dirty="0" err="1"/>
              <a:t>CaMS</a:t>
            </a:r>
            <a:endParaRPr lang="de-DE" dirty="0"/>
          </a:p>
          <a:p>
            <a:pPr lvl="1"/>
            <a:r>
              <a:rPr lang="de-DE" dirty="0"/>
              <a:t>Was sie können soll</a:t>
            </a:r>
          </a:p>
          <a:p>
            <a:pPr lvl="1"/>
            <a:r>
              <a:rPr lang="de-DE" dirty="0"/>
              <a:t>Was sie kann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76D5B0-F773-4C2B-B2DD-5E3E00F8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80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988A77-5B40-438C-B016-F933E8F5F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Moodle</a:t>
            </a:r>
            <a:r>
              <a:rPr lang="de-DE" dirty="0"/>
              <a:t> an der HNEE - Basics</a:t>
            </a:r>
          </a:p>
          <a:p>
            <a:pPr lvl="1"/>
            <a:r>
              <a:rPr lang="de-DE" dirty="0"/>
              <a:t>Wie weit sind wir?</a:t>
            </a:r>
          </a:p>
          <a:p>
            <a:pPr lvl="1"/>
            <a:r>
              <a:rPr lang="de-DE" dirty="0"/>
              <a:t>Wie ist der Zeitplan?</a:t>
            </a:r>
          </a:p>
          <a:p>
            <a:r>
              <a:rPr lang="de-DE" dirty="0"/>
              <a:t>Die Schnittstelle zu </a:t>
            </a:r>
            <a:r>
              <a:rPr lang="de-DE" dirty="0" err="1"/>
              <a:t>CaMS</a:t>
            </a:r>
            <a:endParaRPr lang="de-DE" dirty="0"/>
          </a:p>
          <a:p>
            <a:pPr lvl="1"/>
            <a:r>
              <a:rPr lang="de-DE" dirty="0"/>
              <a:t>Was sie können soll</a:t>
            </a:r>
          </a:p>
          <a:p>
            <a:pPr lvl="1"/>
            <a:r>
              <a:rPr lang="de-DE" dirty="0"/>
              <a:t>Was sie kann</a:t>
            </a:r>
          </a:p>
          <a:p>
            <a:r>
              <a:rPr lang="de-DE" dirty="0"/>
              <a:t>Der Übergang von </a:t>
            </a:r>
            <a:r>
              <a:rPr lang="de-DE" dirty="0" err="1"/>
              <a:t>CaMS</a:t>
            </a:r>
            <a:r>
              <a:rPr lang="de-DE" dirty="0"/>
              <a:t> zu </a:t>
            </a:r>
            <a:r>
              <a:rPr lang="de-DE" dirty="0" err="1"/>
              <a:t>Moodle</a:t>
            </a:r>
            <a:endParaRPr lang="de-DE" dirty="0"/>
          </a:p>
          <a:p>
            <a:pPr lvl="1"/>
            <a:r>
              <a:rPr lang="de-DE" dirty="0"/>
              <a:t>Verlinkung</a:t>
            </a:r>
          </a:p>
          <a:p>
            <a:pPr lvl="1"/>
            <a:r>
              <a:rPr lang="de-DE" dirty="0"/>
              <a:t>Integration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76D5B0-F773-4C2B-B2DD-5E3E00F8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64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988A77-5B40-438C-B016-F933E8F5F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Sammlung Bedürfnisse / Wünsche / Sorgen der QRs</a:t>
            </a:r>
          </a:p>
          <a:p>
            <a:pPr lvl="1"/>
            <a:r>
              <a:rPr lang="de-DE" dirty="0"/>
              <a:t>Eigene </a:t>
            </a:r>
            <a:r>
              <a:rPr lang="de-DE" dirty="0" err="1"/>
              <a:t>Moodle</a:t>
            </a:r>
            <a:r>
              <a:rPr lang="de-DE" dirty="0"/>
              <a:t>-Umgebung gewünscht?</a:t>
            </a:r>
          </a:p>
          <a:p>
            <a:pPr lvl="1"/>
            <a:r>
              <a:rPr lang="de-DE" dirty="0"/>
              <a:t>Da </a:t>
            </a:r>
            <a:r>
              <a:rPr lang="de-DE" dirty="0" err="1"/>
              <a:t>ggf</a:t>
            </a:r>
            <a:r>
              <a:rPr lang="de-DE" dirty="0"/>
              <a:t> Foren / Wiki / Lösungsbeispiele (z.B. Erfassung Bedarf der Dozierenden fürs  Folgesemester)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76D5B0-F773-4C2B-B2DD-5E3E00F8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216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17E426-46AA-4645-9EAC-84EDB54A9A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776" y="1989138"/>
            <a:ext cx="8043574" cy="4032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2800" b="1" dirty="0"/>
              <a:t>Allen einen schönen Tag!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0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nee_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nee_2020" id="{233C7183-A4C0-4FFE-B775-8BFE03A6450E}" vid="{4524DC8A-8789-4E9C-8108-0EC410B91CB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hnee_2020</Template>
  <TotalTime>0</TotalTime>
  <Words>123</Words>
  <Application>Microsoft Office PowerPoint</Application>
  <PresentationFormat>Bildschirmpräsentation (4:3)</PresentationFormat>
  <Paragraphs>28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Wingdings</vt:lpstr>
      <vt:lpstr>hnee_2020</vt:lpstr>
      <vt:lpstr>Start AG QR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1.2: Zeit- und Selbstmanagement</dc:title>
  <dc:creator>Daniela Weber</dc:creator>
  <cp:lastModifiedBy>DWeber</cp:lastModifiedBy>
  <cp:revision>22</cp:revision>
  <dcterms:created xsi:type="dcterms:W3CDTF">2020-09-29T12:34:11Z</dcterms:created>
  <dcterms:modified xsi:type="dcterms:W3CDTF">2022-04-28T09:54:12Z</dcterms:modified>
</cp:coreProperties>
</file>